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7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9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1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3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3BE0-566F-48A3-B29C-82D822B9D0D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F834-71B2-45A8-8711-9115FEE5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5641"/>
          <a:stretch/>
        </p:blipFill>
        <p:spPr>
          <a:xfrm>
            <a:off x="659422" y="0"/>
            <a:ext cx="109680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2307" r="2265" b="19615"/>
          <a:stretch/>
        </p:blipFill>
        <p:spPr>
          <a:xfrm>
            <a:off x="430821" y="144021"/>
            <a:ext cx="11333286" cy="67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/>
          <a:stretch/>
        </p:blipFill>
        <p:spPr>
          <a:xfrm>
            <a:off x="1366722" y="386862"/>
            <a:ext cx="9476140" cy="647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48906" y="-13248"/>
            <a:ext cx="306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Генеральный план М1:500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58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303" r="27162" b="12171"/>
          <a:stretch/>
        </p:blipFill>
        <p:spPr>
          <a:xfrm>
            <a:off x="492370" y="817683"/>
            <a:ext cx="6857999" cy="5477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108" y="118635"/>
            <a:ext cx="234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План на </a:t>
            </a:r>
            <a:r>
              <a:rPr lang="ru-RU" sz="2000" dirty="0" err="1" smtClean="0"/>
              <a:t>отм</a:t>
            </a:r>
            <a:r>
              <a:rPr lang="ru-RU" sz="2000" dirty="0" smtClean="0"/>
              <a:t>. 0,000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26154" r="17044" b="7052"/>
          <a:stretch/>
        </p:blipFill>
        <p:spPr>
          <a:xfrm>
            <a:off x="8053754" y="975945"/>
            <a:ext cx="3472961" cy="45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8296" r="25052" b="13238"/>
          <a:stretch/>
        </p:blipFill>
        <p:spPr>
          <a:xfrm>
            <a:off x="439615" y="624254"/>
            <a:ext cx="7042639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862" y="114300"/>
            <a:ext cx="234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План на </a:t>
            </a:r>
            <a:r>
              <a:rPr lang="ru-RU" sz="2000" dirty="0" err="1" smtClean="0"/>
              <a:t>отм</a:t>
            </a:r>
            <a:r>
              <a:rPr lang="ru-RU" sz="2000" dirty="0" smtClean="0"/>
              <a:t>. 0,000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26154" r="17044" b="7052"/>
          <a:stretch/>
        </p:blipFill>
        <p:spPr>
          <a:xfrm>
            <a:off x="8053754" y="975945"/>
            <a:ext cx="3472961" cy="45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9752" r="3896" b="15128"/>
          <a:stretch/>
        </p:blipFill>
        <p:spPr>
          <a:xfrm>
            <a:off x="281353" y="288379"/>
            <a:ext cx="10999178" cy="65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488" r="7618" b="16539"/>
          <a:stretch/>
        </p:blipFill>
        <p:spPr>
          <a:xfrm>
            <a:off x="633047" y="228601"/>
            <a:ext cx="10489222" cy="65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5001" r="1357" b="11698"/>
          <a:stretch/>
        </p:blipFill>
        <p:spPr>
          <a:xfrm>
            <a:off x="641838" y="0"/>
            <a:ext cx="1086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5256" r="1550" b="5513"/>
          <a:stretch/>
        </p:blipFill>
        <p:spPr>
          <a:xfrm>
            <a:off x="984738" y="0"/>
            <a:ext cx="1007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Вакульский</dc:creator>
  <cp:lastModifiedBy>User</cp:lastModifiedBy>
  <cp:revision>3</cp:revision>
  <dcterms:created xsi:type="dcterms:W3CDTF">2023-05-02T13:06:28Z</dcterms:created>
  <dcterms:modified xsi:type="dcterms:W3CDTF">2023-05-03T05:50:16Z</dcterms:modified>
</cp:coreProperties>
</file>